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73" r:id="rId4"/>
    <p:sldId id="274" r:id="rId5"/>
    <p:sldId id="275" r:id="rId6"/>
    <p:sldId id="278" r:id="rId7"/>
    <p:sldId id="276" r:id="rId8"/>
    <p:sldId id="282" r:id="rId9"/>
    <p:sldId id="277" r:id="rId10"/>
    <p:sldId id="279" r:id="rId11"/>
    <p:sldId id="280" r:id="rId12"/>
    <p:sldId id="281" r:id="rId13"/>
    <p:sldId id="283" r:id="rId14"/>
    <p:sldId id="284" r:id="rId15"/>
    <p:sldId id="285" r:id="rId16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6CA6AB"/>
    <a:srgbClr val="FF3F3F"/>
    <a:srgbClr val="934BC9"/>
    <a:srgbClr val="90FF6D"/>
    <a:srgbClr val="FF1D1D"/>
    <a:srgbClr val="FF37CB"/>
    <a:srgbClr val="EDAA73"/>
    <a:srgbClr val="FCA29C"/>
    <a:srgbClr val="16A3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0.wdp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C2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latin typeface="Arial Black" panose="020B0A04020102020204" pitchFamily="34" charset="0"/>
              </a:rPr>
              <a:t>T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latin typeface="Arial Black" panose="020B0A04020102020204" pitchFamily="34" charset="0"/>
              </a:rPr>
              <a:t>r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n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s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 Black" panose="020B0A04020102020204" pitchFamily="34" charset="0"/>
              </a:rPr>
              <a:t>p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3F3F"/>
                </a:solidFill>
                <a:effectLst/>
                <a:latin typeface="Arial Black" panose="020B0A04020102020204" pitchFamily="34" charset="0"/>
              </a:rPr>
              <a:t>o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6CA6AB"/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Livre de 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Coloriage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372D5C-413A-52D1-A20E-7B939D573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1117" y="3556336"/>
            <a:ext cx="2496165" cy="14263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EB5749-F939-0FBF-316C-9256DAFAB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35043" y="659810"/>
            <a:ext cx="330833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Kayak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E8FC77-9DB1-EA2F-077D-6FEFB6FDC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2" b="89844" l="1270" r="98242">
                        <a14:foregroundMark x1="9375" y1="81152" x2="5664" y2="73730"/>
                        <a14:foregroundMark x1="5664" y1="73730" x2="38770" y2="37695"/>
                        <a14:foregroundMark x1="1270" y1="77930" x2="6445" y2="63965"/>
                        <a14:foregroundMark x1="6836" y1="65820" x2="24609" y2="49023"/>
                        <a14:foregroundMark x1="24805" y1="58398" x2="32324" y2="51074"/>
                        <a14:foregroundMark x1="58691" y1="37695" x2="88770" y2="7422"/>
                        <a14:foregroundMark x1="92969" y1="8203" x2="89160" y2="24707"/>
                        <a14:foregroundMark x1="93750" y1="65820" x2="98242" y2="59961"/>
                        <a14:foregroundMark x1="98242" y1="59961" x2="93945" y2="55273"/>
                        <a14:backgroundMark x1="5078" y1="88379" x2="13086" y2="90137"/>
                        <a14:backgroundMark x1="13086" y1="90137" x2="64844" y2="68555"/>
                        <a14:backgroundMark x1="82422" y1="46289" x2="94727" y2="28906"/>
                        <a14:backgroundMark x1="94727" y1="28906" x2="95117" y2="27344"/>
                        <a14:backgroundMark x1="23340" y1="40527" x2="7227" y2="30273"/>
                        <a14:backgroundMark x1="7227" y1="30273" x2="6836" y2="29883"/>
                        <a14:backgroundMark x1="9961" y1="84473" x2="9961" y2="84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40858" y="2317524"/>
            <a:ext cx="2696705" cy="26967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CAFA3D-4DFF-2E51-4910-EDF7ADA681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2" b="89844" l="1270" r="98242">
                        <a14:foregroundMark x1="9375" y1="81152" x2="5664" y2="73730"/>
                        <a14:foregroundMark x1="5664" y1="73730" x2="38770" y2="37695"/>
                        <a14:foregroundMark x1="1270" y1="77930" x2="6445" y2="63965"/>
                        <a14:foregroundMark x1="6836" y1="65820" x2="24609" y2="49023"/>
                        <a14:foregroundMark x1="24805" y1="58398" x2="32324" y2="51074"/>
                        <a14:foregroundMark x1="58691" y1="37695" x2="88770" y2="7422"/>
                        <a14:foregroundMark x1="92969" y1="8203" x2="89160" y2="24707"/>
                        <a14:foregroundMark x1="93750" y1="65820" x2="98242" y2="59961"/>
                        <a14:foregroundMark x1="98242" y1="59961" x2="93945" y2="55273"/>
                        <a14:backgroundMark x1="5078" y1="88379" x2="13086" y2="90137"/>
                        <a14:backgroundMark x1="13086" y1="90137" x2="64844" y2="68555"/>
                        <a14:backgroundMark x1="82422" y1="46289" x2="94727" y2="28906"/>
                        <a14:backgroundMark x1="94727" y1="28906" x2="95117" y2="27344"/>
                        <a14:backgroundMark x1="23340" y1="40527" x2="7227" y2="30273"/>
                        <a14:backgroundMark x1="7227" y1="30273" x2="6836" y2="29883"/>
                        <a14:backgroundMark x1="9961" y1="84473" x2="9961" y2="844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1265" y="2300248"/>
            <a:ext cx="5427961" cy="54279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AE2323-EB97-C971-F2BD-4FE8C88BF8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89941" l="9570" r="89941">
                        <a14:foregroundMark x1="9668" y1="65039" x2="9570" y2="61621"/>
                        <a14:backgroundMark x1="24023" y1="90137" x2="62402" y2="61719"/>
                        <a14:backgroundMark x1="62402" y1="61719" x2="63672" y2="60254"/>
                        <a14:backgroundMark x1="92773" y1="34668" x2="71289" y2="53418"/>
                        <a14:backgroundMark x1="71289" y1="53418" x2="70215" y2="53418"/>
                        <a14:backgroundMark x1="73438" y1="53809" x2="84180" y2="61816"/>
                        <a14:backgroundMark x1="80762" y1="79980" x2="84570" y2="72559"/>
                        <a14:backgroundMark x1="83203" y1="62988" x2="85547" y2="68359"/>
                        <a14:backgroundMark x1="83789" y1="73340" x2="84375" y2="69629"/>
                        <a14:backgroundMark x1="84375" y1="69629" x2="79199" y2="77148"/>
                        <a14:backgroundMark x1="14160" y1="49219" x2="23145" y2="36719"/>
                        <a14:backgroundMark x1="23145" y1="36719" x2="31641" y2="34082"/>
                        <a14:backgroundMark x1="31641" y1="34082" x2="33594" y2="34082"/>
                        <a14:backgroundMark x1="31152" y1="34668" x2="12695" y2="21973"/>
                        <a14:backgroundMark x1="12695" y1="21973" x2="11621" y2="20313"/>
                        <a14:backgroundMark x1="24023" y1="43457" x2="12402" y2="50488"/>
                        <a14:backgroundMark x1="14160" y1="52637" x2="21973" y2="42090"/>
                        <a14:backgroundMark x1="25391" y1="43262" x2="18359" y2="46680"/>
                        <a14:backgroundMark x1="13965" y1="52832" x2="16602" y2="49219"/>
                        <a14:backgroundMark x1="13379" y1="17188" x2="17090" y2="22656"/>
                        <a14:backgroundMark x1="17090" y1="22656" x2="18359" y2="17773"/>
                        <a14:backgroundMark x1="18359" y1="17773" x2="20215" y2="19727"/>
                        <a14:backgroundMark x1="37891" y1="18555" x2="43555" y2="24121"/>
                        <a14:backgroundMark x1="43555" y1="24121" x2="78418" y2="19629"/>
                        <a14:backgroundMark x1="78418" y1="19629" x2="79004" y2="19141"/>
                        <a14:backgroundMark x1="79004" y1="18945" x2="86035" y2="17383"/>
                        <a14:backgroundMark x1="84961" y1="18164" x2="75781" y2="17578"/>
                        <a14:backgroundMark x1="35156" y1="17773" x2="39160" y2="17969"/>
                        <a14:backgroundMark x1="20605" y1="19336" x2="20410" y2="16309"/>
                        <a14:backgroundMark x1="20020" y1="78809" x2="53320" y2="66211"/>
                        <a14:backgroundMark x1="16406" y1="85547" x2="25000" y2="86133"/>
                        <a14:backgroundMark x1="25000" y1="86133" x2="61035" y2="83496"/>
                        <a14:backgroundMark x1="61035" y1="83496" x2="74219" y2="86035"/>
                        <a14:backgroundMark x1="74219" y1="86035" x2="84375" y2="84668"/>
                        <a14:backgroundMark x1="84375" y1="84668" x2="84180" y2="75781"/>
                        <a14:backgroundMark x1="84570" y1="40723" x2="84570" y2="38477"/>
                        <a14:backgroundMark x1="84570" y1="38867" x2="84961" y2="37305"/>
                        <a14:backgroundMark x1="80176" y1="19531" x2="85352" y2="18164"/>
                        <a14:backgroundMark x1="13574" y1="53809" x2="15625" y2="50684"/>
                        <a14:backgroundMark x1="14063" y1="53027" x2="15527" y2="51074"/>
                        <a14:backgroundMark x1="84668" y1="38770" x2="85449" y2="36719"/>
                        <a14:backgroundMark x1="85645" y1="36426" x2="83984" y2="39355"/>
                        <a14:backgroundMark x1="84180" y1="38867" x2="86035" y2="35645"/>
                        <a14:backgroundMark x1="34766" y1="84961" x2="60938" y2="70898"/>
                        <a14:backgroundMark x1="60938" y1="70898" x2="80371" y2="82910"/>
                        <a14:backgroundMark x1="15723" y1="85352" x2="15723" y2="74707"/>
                        <a14:backgroundMark x1="15332" y1="74707" x2="16895" y2="75977"/>
                        <a14:backgroundMark x1="15918" y1="73047" x2="15918" y2="73047"/>
                        <a14:backgroundMark x1="15918" y1="73535" x2="14941" y2="74512"/>
                        <a14:backgroundMark x1="82813" y1="19043" x2="84863" y2="186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371474" y="1881192"/>
            <a:ext cx="3569368" cy="35693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E2D771-1576-155C-8713-27F7A5EFAD6D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D33CAC79-3F34-20CE-FBF1-8936BDAB83CD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875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58762" y="795018"/>
            <a:ext cx="52996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Sous-</a:t>
            </a:r>
            <a:r>
              <a:rPr kumimoji="0" lang="en-US" sz="9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marin</a:t>
            </a: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 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9C37978A-CEE0-2671-B45F-56D3E11B6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887" r="92188">
                        <a14:foregroundMark x1="9863" y1="58008" x2="8984" y2="49707"/>
                        <a14:foregroundMark x1="8984" y1="49707" x2="9375" y2="48340"/>
                        <a14:foregroundMark x1="92188" y1="50586" x2="86035" y2="51172"/>
                        <a14:foregroundMark x1="86035" y1="51172" x2="86035" y2="51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639" y="1529314"/>
            <a:ext cx="4758761" cy="4758761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04B49D4B-25CF-509B-5415-AF519F27C6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887" r="92188">
                        <a14:foregroundMark x1="9863" y1="58008" x2="8984" y2="49707"/>
                        <a14:foregroundMark x1="8984" y1="49707" x2="9375" y2="48340"/>
                        <a14:foregroundMark x1="92188" y1="50586" x2="86035" y2="51172"/>
                        <a14:foregroundMark x1="86035" y1="51172" x2="86035" y2="5117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586" y="2398783"/>
            <a:ext cx="7184638" cy="71846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4FDE99-4C98-0734-94A2-C5B9828F3A42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A0760C32-DB7E-3168-EFB0-F901EB1D9800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758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00033" y="559686"/>
            <a:ext cx="428059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Radeau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3E7A7F-7287-C05D-DE11-7493CA013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7402" y1="39063" x2="27148" y2="43555"/>
                        <a14:backgroundMark x1="27148" y1="43555" x2="20898" y2="48828"/>
                        <a14:backgroundMark x1="20898" y1="48828" x2="19434" y2="48828"/>
                        <a14:backgroundMark x1="17871" y1="67969" x2="30762" y2="78223"/>
                        <a14:backgroundMark x1="30762" y1="78223" x2="45898" y2="82227"/>
                        <a14:backgroundMark x1="45898" y1="82227" x2="72070" y2="73145"/>
                        <a14:backgroundMark x1="72070" y1="73145" x2="85059" y2="572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798" y="1429155"/>
            <a:ext cx="4928461" cy="49284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671149-4794-5312-BF58-317DC54464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7402" y1="39063" x2="27148" y2="43555"/>
                        <a14:backgroundMark x1="27148" y1="43555" x2="20898" y2="48828"/>
                        <a14:backgroundMark x1="20898" y1="48828" x2="19434" y2="48828"/>
                        <a14:backgroundMark x1="17871" y1="67969" x2="30762" y2="78223"/>
                        <a14:backgroundMark x1="30762" y1="78223" x2="45898" y2="82227"/>
                        <a14:backgroundMark x1="45898" y1="82227" x2="72070" y2="73145"/>
                        <a14:backgroundMark x1="72070" y1="73145" x2="85059" y2="5722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6628" y="1282626"/>
            <a:ext cx="7742556" cy="77425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3F4434-A9AA-F8BC-6006-586651746C35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0F785109-3DB1-1E58-C0D5-C9AAC07E9512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4790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934584" y="858671"/>
            <a:ext cx="50369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Montgolfière</a:t>
            </a: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077B65-5F0F-0A8A-15A6-7321D5516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941" l="9961" r="89941">
                        <a14:foregroundMark x1="29199" y1="26758" x2="41504" y2="13184"/>
                        <a14:foregroundMark x1="41504" y1="13184" x2="49219" y2="9082"/>
                        <a14:foregroundMark x1="49219" y1="9082" x2="60352" y2="11230"/>
                        <a14:foregroundMark x1="60352" y1="11230" x2="63086" y2="15039"/>
                        <a14:foregroundMark x1="30371" y1="23438" x2="39941" y2="12988"/>
                        <a14:foregroundMark x1="39941" y1="12207" x2="31836" y2="18457"/>
                        <a14:foregroundMark x1="31836" y1="18457" x2="29395" y2="21973"/>
                        <a14:foregroundMark x1="42578" y1="68848" x2="51563" y2="69043"/>
                        <a14:foregroundMark x1="51563" y1="69043" x2="57324" y2="684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981" y="1780461"/>
            <a:ext cx="4739887" cy="47398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BE2951-569F-270B-B2A1-E5ACF345B1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941" l="9961" r="89941">
                        <a14:foregroundMark x1="29199" y1="26758" x2="41504" y2="13184"/>
                        <a14:foregroundMark x1="41504" y1="13184" x2="49219" y2="9082"/>
                        <a14:foregroundMark x1="49219" y1="9082" x2="60352" y2="11230"/>
                        <a14:foregroundMark x1="60352" y1="11230" x2="63086" y2="15039"/>
                        <a14:foregroundMark x1="30371" y1="23438" x2="39941" y2="12988"/>
                        <a14:foregroundMark x1="39941" y1="12207" x2="31836" y2="18457"/>
                        <a14:foregroundMark x1="31836" y1="18457" x2="29395" y2="21973"/>
                        <a14:foregroundMark x1="42578" y1="68848" x2="51563" y2="69043"/>
                        <a14:foregroundMark x1="51563" y1="69043" x2="57324" y2="6845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8740" y="1632287"/>
            <a:ext cx="7232008" cy="72320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350ABC-548B-96A1-3BBD-68987A849DD9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A766961E-2E50-64E6-5680-8337F43DD878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925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218991" y="587386"/>
            <a:ext cx="37133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Tram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A55064-80BB-3993-43E5-FBF12A53D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6973" l="586" r="99609">
                        <a14:foregroundMark x1="9473" y1="80078" x2="586" y2="83789"/>
                        <a14:foregroundMark x1="19336" y1="89551" x2="5762" y2="96973"/>
                        <a14:foregroundMark x1="89551" y1="56934" x2="99609" y2="52246"/>
                        <a14:backgroundMark x1="40820" y1="85254" x2="75977" y2="72168"/>
                        <a14:backgroundMark x1="75977" y1="72168" x2="99609" y2="585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358" y="1634637"/>
            <a:ext cx="2937940" cy="29379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2379F10-A06E-515C-7AD4-489F3B360C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6973" l="586" r="99609">
                        <a14:foregroundMark x1="9473" y1="80078" x2="586" y2="83789"/>
                        <a14:foregroundMark x1="19336" y1="89551" x2="5762" y2="96973"/>
                        <a14:foregroundMark x1="89551" y1="56934" x2="99609" y2="52246"/>
                        <a14:backgroundMark x1="40820" y1="85254" x2="75977" y2="72168"/>
                        <a14:backgroundMark x1="75977" y1="72168" x2="99609" y2="5859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07" y="1194239"/>
            <a:ext cx="6303168" cy="63031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AC90893-CBB6-4D88-2C5E-5903ED461D1F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753E70F6-E77A-DF3A-715A-73047FB433AE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574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934584" y="1002409"/>
            <a:ext cx="50369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Hélicoptère</a:t>
            </a:r>
            <a:endParaRPr kumimoji="0" lang="en-US" sz="88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E4CBC8-C100-7077-889E-17C409660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169" y="1972380"/>
            <a:ext cx="3827639" cy="38276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33F945-7672-DEAA-F129-7BF9AD1CCF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7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268" y="2309207"/>
            <a:ext cx="6981623" cy="69816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F58484-3757-498D-76AE-8E405D6D17ED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4E212195-A336-3C9D-CA96-6BA7D8F49BE8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836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850250" y="795135"/>
            <a:ext cx="276600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Train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pic>
        <p:nvPicPr>
          <p:cNvPr id="2" name="Picture 1" descr="A cartoon of a train&#10;&#10;AI-generated content may be incorrect.">
            <a:extLst>
              <a:ext uri="{FF2B5EF4-FFF2-40B4-BE49-F238E27FC236}">
                <a16:creationId xmlns:a16="http://schemas.microsoft.com/office/drawing/2014/main" id="{FA45A4E1-8D04-D533-67DE-954F8632C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344" r="95215">
                        <a14:foregroundMark x1="5469" y1="67969" x2="9180" y2="50879"/>
                        <a14:foregroundMark x1="9180" y1="50879" x2="7813" y2="45508"/>
                        <a14:foregroundMark x1="6836" y1="33691" x2="8008" y2="33887"/>
                        <a14:foregroundMark x1="2441" y1="68164" x2="5273" y2="65625"/>
                        <a14:foregroundMark x1="89746" y1="67773" x2="95215" y2="59082"/>
                        <a14:foregroundMark x1="95215" y1="59082" x2="92383" y2="44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098" y="1429155"/>
            <a:ext cx="3886200" cy="3886200"/>
          </a:xfrm>
          <a:prstGeom prst="rect">
            <a:avLst/>
          </a:prstGeom>
        </p:spPr>
      </p:pic>
      <p:pic>
        <p:nvPicPr>
          <p:cNvPr id="3" name="Picture 2" descr="A cartoon of a train&#10;&#10;AI-generated content may be incorrect.">
            <a:extLst>
              <a:ext uri="{FF2B5EF4-FFF2-40B4-BE49-F238E27FC236}">
                <a16:creationId xmlns:a16="http://schemas.microsoft.com/office/drawing/2014/main" id="{136F63E7-AFBB-07CA-DE4D-1999029AB2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344" r="95215">
                        <a14:foregroundMark x1="5469" y1="67969" x2="9180" y2="50879"/>
                        <a14:foregroundMark x1="9180" y1="50879" x2="7813" y2="45508"/>
                        <a14:foregroundMark x1="6836" y1="33691" x2="8008" y2="33887"/>
                        <a14:foregroundMark x1="2441" y1="68164" x2="5273" y2="65625"/>
                        <a14:foregroundMark x1="89746" y1="67773" x2="95215" y2="59082"/>
                        <a14:foregroundMark x1="95215" y1="59082" x2="92383" y2="4404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81" y="2127070"/>
            <a:ext cx="7580184" cy="7580184"/>
          </a:xfrm>
          <a:prstGeom prst="rect">
            <a:avLst/>
          </a:prstGeom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49680598-CA72-BA33-A0B9-336AC11EEAB8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001296" y="795135"/>
            <a:ext cx="405710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Voiture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 descr="A cartoon car with four round headlights&#10;&#10;AI-generated content may be incorrect.">
            <a:extLst>
              <a:ext uri="{FF2B5EF4-FFF2-40B4-BE49-F238E27FC236}">
                <a16:creationId xmlns:a16="http://schemas.microsoft.com/office/drawing/2014/main" id="{B2A5D5FC-8296-945E-1B0C-6B0A97520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3320" r="99805">
                        <a14:foregroundMark x1="9473" y1="64844" x2="8301" y2="55176"/>
                        <a14:foregroundMark x1="8301" y1="55176" x2="9473" y2="47363"/>
                        <a14:foregroundMark x1="9473" y1="47363" x2="7129" y2="41406"/>
                        <a14:foregroundMark x1="7129" y1="41406" x2="7129" y2="41309"/>
                        <a14:foregroundMark x1="3711" y1="61328" x2="3711" y2="61328"/>
                        <a14:foregroundMark x1="91016" y1="70020" x2="93945" y2="64160"/>
                        <a14:foregroundMark x1="93945" y1="64160" x2="95313" y2="52441"/>
                        <a14:foregroundMark x1="95313" y1="52441" x2="91992" y2="42773"/>
                        <a14:foregroundMark x1="98633" y1="60645" x2="99805" y2="61914"/>
                        <a14:foregroundMark x1="50586" y1="35352" x2="34766" y2="34473"/>
                        <a14:foregroundMark x1="34766" y1="34473" x2="31836" y2="35547"/>
                        <a14:foregroundMark x1="3320" y1="74023" x2="3320" y2="74023"/>
                        <a14:backgroundMark x1="64453" y1="72656" x2="64453" y2="726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272" y="1930922"/>
            <a:ext cx="3184538" cy="3184538"/>
          </a:xfrm>
          <a:prstGeom prst="rect">
            <a:avLst/>
          </a:prstGeom>
        </p:spPr>
      </p:pic>
      <p:pic>
        <p:nvPicPr>
          <p:cNvPr id="4" name="Picture 3" descr="A cartoon car with four round headlights&#10;&#10;AI-generated content may be incorrect.">
            <a:extLst>
              <a:ext uri="{FF2B5EF4-FFF2-40B4-BE49-F238E27FC236}">
                <a16:creationId xmlns:a16="http://schemas.microsoft.com/office/drawing/2014/main" id="{8F80A8D1-3DDC-A9EB-B608-025816CE86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3320" r="99805">
                        <a14:foregroundMark x1="9473" y1="64844" x2="8301" y2="55176"/>
                        <a14:foregroundMark x1="8301" y1="55176" x2="9473" y2="47363"/>
                        <a14:foregroundMark x1="9473" y1="47363" x2="7129" y2="41406"/>
                        <a14:foregroundMark x1="7129" y1="41406" x2="7129" y2="41309"/>
                        <a14:foregroundMark x1="3711" y1="61328" x2="3711" y2="61328"/>
                        <a14:foregroundMark x1="91016" y1="70020" x2="93945" y2="64160"/>
                        <a14:foregroundMark x1="93945" y1="64160" x2="95313" y2="52441"/>
                        <a14:foregroundMark x1="95313" y1="52441" x2="91992" y2="42773"/>
                        <a14:foregroundMark x1="98633" y1="60645" x2="99805" y2="61914"/>
                        <a14:foregroundMark x1="50586" y1="35352" x2="34766" y2="34473"/>
                        <a14:foregroundMark x1="34766" y1="34473" x2="31836" y2="35547"/>
                        <a14:foregroundMark x1="3320" y1="74023" x2="3320" y2="74023"/>
                        <a14:backgroundMark x1="64453" y1="72656" x2="64453" y2="7265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94" y="1930922"/>
            <a:ext cx="6702272" cy="67022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0E70AA-63C3-10FE-5C34-08A02682AC1E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2BA86B03-3B59-C157-8919-349BA970F864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65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682689" y="559686"/>
            <a:ext cx="437571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Fourgon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4882CF-AA09-2D5C-BF49-4785EACFA9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637" r="99121">
                        <a14:foregroundMark x1="6641" y1="75293" x2="9082" y2="53711"/>
                        <a14:foregroundMark x1="90234" y1="79004" x2="95605" y2="62305"/>
                        <a14:foregroundMark x1="95605" y1="62305" x2="91699" y2="44922"/>
                        <a14:foregroundMark x1="2734" y1="75586" x2="2734" y2="75586"/>
                        <a14:foregroundMark x1="99121" y1="75195" x2="99121" y2="75195"/>
                        <a14:backgroundMark x1="53613" y1="84668" x2="53613" y2="846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165" y="1652128"/>
            <a:ext cx="3028360" cy="30283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FDB339-147A-CBC2-784F-B38C86F1C2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637" r="99121">
                        <a14:foregroundMark x1="6641" y1="75293" x2="9082" y2="53711"/>
                        <a14:foregroundMark x1="90234" y1="79004" x2="95605" y2="62305"/>
                        <a14:foregroundMark x1="95605" y1="62305" x2="91699" y2="44922"/>
                        <a14:foregroundMark x1="2734" y1="75586" x2="2734" y2="75586"/>
                        <a14:foregroundMark x1="99121" y1="75195" x2="99121" y2="75195"/>
                        <a14:backgroundMark x1="53613" y1="84668" x2="53613" y2="8466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75" y="1665731"/>
            <a:ext cx="6666624" cy="66666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940B43-BDD1-55B3-15A6-A690E89D6ACA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5D4E9218-7F66-7DDB-845C-3A7CEC91C8FE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1468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7346197" y="795135"/>
            <a:ext cx="231821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Bus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11" name="Picture 10" descr="A cartoon of a yellow bus&#10;&#10;AI-generated content may be incorrect.">
            <a:extLst>
              <a:ext uri="{FF2B5EF4-FFF2-40B4-BE49-F238E27FC236}">
                <a16:creationId xmlns:a16="http://schemas.microsoft.com/office/drawing/2014/main" id="{47130CC0-53F8-871F-C2B4-48AD9905E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348" r="90820">
                        <a14:foregroundMark x1="7422" y1="42480" x2="12598" y2="45703"/>
                        <a14:foregroundMark x1="7227" y1="57227" x2="7227" y2="57227"/>
                        <a14:foregroundMark x1="6738" y1="46387" x2="6738" y2="41504"/>
                        <a14:foregroundMark x1="6445" y1="69238" x2="6445" y2="69238"/>
                        <a14:foregroundMark x1="90039" y1="41309" x2="88281" y2="55273"/>
                        <a14:foregroundMark x1="90820" y1="78027" x2="90820" y2="78027"/>
                        <a14:backgroundMark x1="74902" y1="81152" x2="38965" y2="819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200" y="1802128"/>
            <a:ext cx="3436200" cy="3436200"/>
          </a:xfrm>
          <a:prstGeom prst="rect">
            <a:avLst/>
          </a:prstGeom>
        </p:spPr>
      </p:pic>
      <p:pic>
        <p:nvPicPr>
          <p:cNvPr id="2" name="Picture 1" descr="A cartoon of a yellow bus&#10;&#10;AI-generated content may be incorrect.">
            <a:extLst>
              <a:ext uri="{FF2B5EF4-FFF2-40B4-BE49-F238E27FC236}">
                <a16:creationId xmlns:a16="http://schemas.microsoft.com/office/drawing/2014/main" id="{DB1F5A21-6619-8B98-E6B1-6D333BFAEB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348" r="90820">
                        <a14:foregroundMark x1="7422" y1="42480" x2="12598" y2="45703"/>
                        <a14:foregroundMark x1="7227" y1="57227" x2="7227" y2="57227"/>
                        <a14:foregroundMark x1="6738" y1="46387" x2="6738" y2="41504"/>
                        <a14:foregroundMark x1="6445" y1="69238" x2="6445" y2="69238"/>
                        <a14:foregroundMark x1="90039" y1="41309" x2="88281" y2="55273"/>
                        <a14:foregroundMark x1="90820" y1="78027" x2="90820" y2="78027"/>
                        <a14:backgroundMark x1="74902" y1="81152" x2="38965" y2="8193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7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808" y="1429155"/>
            <a:ext cx="7509271" cy="75092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79A11D-2E5B-5E13-1B48-5B9EA7618E2C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9A9BDDE4-CF24-F559-7EF5-999D987497D7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338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184542" y="1112145"/>
            <a:ext cx="61703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6600" dirty="0">
                <a:solidFill>
                  <a:prstClr val="black"/>
                </a:solidFill>
                <a:latin typeface="Teaching Print Dotted" pitchFamily="50" charset="0"/>
              </a:rPr>
              <a:t>Camion de pompier</a:t>
            </a:r>
            <a:endParaRPr lang="en-US" sz="6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 descr="A cartoon of a fire truck&#10;&#10;AI-generated content may be incorrect.">
            <a:extLst>
              <a:ext uri="{FF2B5EF4-FFF2-40B4-BE49-F238E27FC236}">
                <a16:creationId xmlns:a16="http://schemas.microsoft.com/office/drawing/2014/main" id="{FF6557E2-A131-D914-C2FA-77E939740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7813" r="92090">
                        <a14:foregroundMark x1="10254" y1="40625" x2="7813" y2="32520"/>
                        <a14:foregroundMark x1="91992" y1="70508" x2="88867" y2="63965"/>
                        <a14:foregroundMark x1="92090" y1="39551" x2="92090" y2="39551"/>
                        <a14:foregroundMark x1="92090" y1="45410" x2="92090" y2="45410"/>
                        <a14:backgroundMark x1="41504" y1="20898" x2="41992" y2="20410"/>
                        <a14:backgroundMark x1="36328" y1="21094" x2="35938" y2="20898"/>
                        <a14:backgroundMark x1="35059" y1="19238" x2="35059" y2="19238"/>
                        <a14:backgroundMark x1="43555" y1="16211" x2="43555" y2="16211"/>
                        <a14:backgroundMark x1="34473" y1="18164" x2="34473" y2="18164"/>
                        <a14:backgroundMark x1="34375" y1="17480" x2="34375" y2="17480"/>
                        <a14:backgroundMark x1="30664" y1="79688" x2="30664" y2="79688"/>
                        <a14:backgroundMark x1="64551" y1="79688" x2="64551" y2="796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715" y="1747800"/>
            <a:ext cx="3625853" cy="3625853"/>
          </a:xfrm>
          <a:prstGeom prst="rect">
            <a:avLst/>
          </a:prstGeom>
        </p:spPr>
      </p:pic>
      <p:pic>
        <p:nvPicPr>
          <p:cNvPr id="3" name="Picture 2" descr="A cartoon of a fire truck&#10;&#10;AI-generated content may be incorrect.">
            <a:extLst>
              <a:ext uri="{FF2B5EF4-FFF2-40B4-BE49-F238E27FC236}">
                <a16:creationId xmlns:a16="http://schemas.microsoft.com/office/drawing/2014/main" id="{EAA5ED92-046D-CE22-DD75-553BDEC1FB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7813" r="92090">
                        <a14:foregroundMark x1="10254" y1="40625" x2="7813" y2="32520"/>
                        <a14:foregroundMark x1="91992" y1="70508" x2="88867" y2="63965"/>
                        <a14:foregroundMark x1="92090" y1="39551" x2="92090" y2="39551"/>
                        <a14:foregroundMark x1="92090" y1="45410" x2="92090" y2="45410"/>
                        <a14:backgroundMark x1="41504" y1="20898" x2="41992" y2="20410"/>
                        <a14:backgroundMark x1="36328" y1="21094" x2="35938" y2="20898"/>
                        <a14:backgroundMark x1="35059" y1="19238" x2="35059" y2="19238"/>
                        <a14:backgroundMark x1="43555" y1="16211" x2="43555" y2="16211"/>
                        <a14:backgroundMark x1="34473" y1="18164" x2="34473" y2="18164"/>
                        <a14:backgroundMark x1="34375" y1="17480" x2="34375" y2="17480"/>
                        <a14:backgroundMark x1="30664" y1="79688" x2="30664" y2="79688"/>
                        <a14:backgroundMark x1="64551" y1="79688" x2="64551" y2="7968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9" y="1747800"/>
            <a:ext cx="6837597" cy="68375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68E8BF-D0A8-FA38-3015-782850BF6340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BCAD5B03-9A72-6A5E-6B10-15C0C3782232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731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241E149B-413E-0BD4-BA4D-5C65599C5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3223" r="96680">
                        <a14:foregroundMark x1="3320" y1="50195" x2="13086" y2="56738"/>
                        <a14:foregroundMark x1="96484" y1="50586" x2="89941" y2="52539"/>
                        <a14:foregroundMark x1="89941" y1="52539" x2="89941" y2="52539"/>
                        <a14:foregroundMark x1="96680" y1="50000" x2="93262" y2="51758"/>
                        <a14:backgroundMark x1="9961" y1="93262" x2="2734" y2="78125"/>
                        <a14:backgroundMark x1="5176" y1="82715" x2="38281" y2="85156"/>
                        <a14:backgroundMark x1="38281" y1="85156" x2="44629" y2="81641"/>
                        <a14:backgroundMark x1="44629" y1="81641" x2="47266" y2="70313"/>
                        <a14:backgroundMark x1="48438" y1="80078" x2="77930" y2="83008"/>
                        <a14:backgroundMark x1="77930" y1="83008" x2="86426" y2="76270"/>
                        <a14:backgroundMark x1="86426" y1="76270" x2="78125" y2="65332"/>
                        <a14:backgroundMark x1="80176" y1="36816" x2="86914" y2="17871"/>
                        <a14:backgroundMark x1="56250" y1="28613" x2="66406" y2="4688"/>
                        <a14:backgroundMark x1="66406" y1="4688" x2="66406" y2="4688"/>
                        <a14:backgroundMark x1="2148" y1="63770" x2="1758" y2="57129"/>
                        <a14:backgroundMark x1="89063" y1="47754" x2="94043" y2="44434"/>
                        <a14:backgroundMark x1="75098" y1="51172" x2="83105" y2="49609"/>
                        <a14:backgroundMark x1="83105" y1="49609" x2="83887" y2="496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598" y="1872713"/>
            <a:ext cx="3240060" cy="324006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45745" y="693569"/>
            <a:ext cx="324006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Avion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6D7289E-6C4F-C8F4-54A7-A877D319E0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3223" r="96680">
                        <a14:foregroundMark x1="3320" y1="50195" x2="13086" y2="56738"/>
                        <a14:foregroundMark x1="96484" y1="50586" x2="89941" y2="52539"/>
                        <a14:foregroundMark x1="89941" y1="52539" x2="89941" y2="52539"/>
                        <a14:foregroundMark x1="96680" y1="50000" x2="93262" y2="51758"/>
                        <a14:backgroundMark x1="9961" y1="93262" x2="2734" y2="78125"/>
                        <a14:backgroundMark x1="5176" y1="82715" x2="38281" y2="85156"/>
                        <a14:backgroundMark x1="38281" y1="85156" x2="44629" y2="81641"/>
                        <a14:backgroundMark x1="44629" y1="81641" x2="47266" y2="70313"/>
                        <a14:backgroundMark x1="48438" y1="80078" x2="77930" y2="83008"/>
                        <a14:backgroundMark x1="77930" y1="83008" x2="86426" y2="76270"/>
                        <a14:backgroundMark x1="86426" y1="76270" x2="78125" y2="65332"/>
                        <a14:backgroundMark x1="80176" y1="36816" x2="86914" y2="17871"/>
                        <a14:backgroundMark x1="56250" y1="28613" x2="66406" y2="4688"/>
                        <a14:backgroundMark x1="66406" y1="4688" x2="66406" y2="4688"/>
                        <a14:backgroundMark x1="2148" y1="63770" x2="1758" y2="57129"/>
                        <a14:backgroundMark x1="89063" y1="47754" x2="94043" y2="44434"/>
                        <a14:backgroundMark x1="75098" y1="51172" x2="83105" y2="49609"/>
                        <a14:backgroundMark x1="83105" y1="49609" x2="83887" y2="4960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14" y="2249251"/>
            <a:ext cx="6066178" cy="60661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A111A96-694D-5090-17C7-8F550EE6FE53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9D2234D2-29A7-F81A-9FF7-1E9383BE4646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006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7262481" y="693569"/>
            <a:ext cx="249059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latin typeface="Teaching Print Dotted" pitchFamily="50" charset="0"/>
              </a:rPr>
              <a:t>Vélo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19" name="Picture 18" descr="A blue and orange bicycle&#10;&#10;AI-generated content may be incorrect.">
            <a:extLst>
              <a:ext uri="{FF2B5EF4-FFF2-40B4-BE49-F238E27FC236}">
                <a16:creationId xmlns:a16="http://schemas.microsoft.com/office/drawing/2014/main" id="{737016EA-04E7-246A-F734-FEBA5AC23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15" b="91016" l="8008" r="90234">
                        <a14:foregroundMark x1="11035" y1="79980" x2="8203" y2="71094"/>
                        <a14:foregroundMark x1="8203" y1="71094" x2="9180" y2="65234"/>
                        <a14:foregroundMark x1="45898" y1="7715" x2="49512" y2="8984"/>
                        <a14:foregroundMark x1="12891" y1="91113" x2="14063" y2="90527"/>
                        <a14:foregroundMark x1="90234" y1="49512" x2="89844" y2="48340"/>
                        <a14:backgroundMark x1="72266" y1="13965" x2="72266" y2="13965"/>
                        <a14:backgroundMark x1="57617" y1="9961" x2="57617" y2="9961"/>
                        <a14:backgroundMark x1="69336" y1="11914" x2="69336" y2="119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581" y="2233500"/>
            <a:ext cx="3614850" cy="3614850"/>
          </a:xfrm>
          <a:prstGeom prst="rect">
            <a:avLst/>
          </a:prstGeom>
        </p:spPr>
      </p:pic>
      <p:pic>
        <p:nvPicPr>
          <p:cNvPr id="3" name="Picture 2" descr="A blue and orange bicycle&#10;&#10;AI-generated content may be incorrect.">
            <a:extLst>
              <a:ext uri="{FF2B5EF4-FFF2-40B4-BE49-F238E27FC236}">
                <a16:creationId xmlns:a16="http://schemas.microsoft.com/office/drawing/2014/main" id="{B47BACD5-7454-1592-7BE6-EACE28F159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15" b="91016" l="8008" r="90234">
                        <a14:foregroundMark x1="11035" y1="79980" x2="8203" y2="71094"/>
                        <a14:foregroundMark x1="8203" y1="71094" x2="9180" y2="65234"/>
                        <a14:foregroundMark x1="45898" y1="7715" x2="49512" y2="8984"/>
                        <a14:foregroundMark x1="12891" y1="91113" x2="14063" y2="90527"/>
                        <a14:foregroundMark x1="90234" y1="49512" x2="89844" y2="48340"/>
                        <a14:backgroundMark x1="72266" y1="13965" x2="72266" y2="13965"/>
                        <a14:backgroundMark x1="57617" y1="9961" x2="57617" y2="9961"/>
                        <a14:backgroundMark x1="69336" y1="11914" x2="69336" y2="1191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29" y="1588275"/>
            <a:ext cx="6068252" cy="60682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F3F089-2238-C313-3CE5-48CC0AC17662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69E57A86-7A5D-E94E-03F2-6174B818272E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326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46639" y="751123"/>
            <a:ext cx="437571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Tricycle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4B142A-2242-95EB-BA15-20DA129677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055" r="90137">
                        <a14:foregroundMark x1="10840" y1="63770" x2="6055" y2="61426"/>
                        <a14:foregroundMark x1="90137" y1="70020" x2="90137" y2="62402"/>
                        <a14:backgroundMark x1="69824" y1="54199" x2="74805" y2="30273"/>
                        <a14:backgroundMark x1="19824" y1="51270" x2="20996" y2="44043"/>
                        <a14:backgroundMark x1="38965" y1="56641" x2="36914" y2="49805"/>
                        <a14:backgroundMark x1="34766" y1="37891" x2="34766" y2="37891"/>
                        <a14:backgroundMark x1="40137" y1="64160" x2="40137" y2="63574"/>
                        <a14:backgroundMark x1="63086" y1="65820" x2="63574" y2="72266"/>
                        <a14:backgroundMark x1="63574" y1="72266" x2="54004" y2="81152"/>
                        <a14:backgroundMark x1="54004" y1="81152" x2="45117" y2="82520"/>
                        <a14:backgroundMark x1="46191" y1="71289" x2="46191" y2="712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38702" y="1990408"/>
            <a:ext cx="3791584" cy="37915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195015-B672-BA7A-9ED8-F99DCE60D6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055" r="90137">
                        <a14:foregroundMark x1="10840" y1="63770" x2="6055" y2="61426"/>
                        <a14:foregroundMark x1="90137" y1="70020" x2="90137" y2="62402"/>
                        <a14:backgroundMark x1="69824" y1="54199" x2="74805" y2="30273"/>
                        <a14:backgroundMark x1="19824" y1="51270" x2="20996" y2="44043"/>
                        <a14:backgroundMark x1="38965" y1="56641" x2="36914" y2="49805"/>
                        <a14:backgroundMark x1="34766" y1="37891" x2="34766" y2="37891"/>
                        <a14:backgroundMark x1="40137" y1="64160" x2="40137" y2="63574"/>
                        <a14:backgroundMark x1="63086" y1="65820" x2="63574" y2="72266"/>
                        <a14:backgroundMark x1="63574" y1="72266" x2="54004" y2="81152"/>
                        <a14:backgroundMark x1="54004" y1="81152" x2="45117" y2="82520"/>
                        <a14:backgroundMark x1="46191" y1="71289" x2="46191" y2="7128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9420" y="2122061"/>
            <a:ext cx="6320558" cy="632055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7E8A60-44A7-856C-54FC-13D940EF8700}"/>
              </a:ext>
            </a:extLst>
          </p:cNvPr>
          <p:cNvSpPr txBox="1"/>
          <p:nvPr/>
        </p:nvSpPr>
        <p:spPr>
          <a:xfrm>
            <a:off x="918227" y="827083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C3464CA3-761E-8147-D9D7-49A4236C2062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10024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1969</TotalTime>
  <Words>76</Words>
  <Application>Microsoft Office PowerPoint</Application>
  <PresentationFormat>Custom</PresentationFormat>
  <Paragraphs>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276</cp:revision>
  <dcterms:created xsi:type="dcterms:W3CDTF">2025-02-12T09:43:58Z</dcterms:created>
  <dcterms:modified xsi:type="dcterms:W3CDTF">2025-05-09T13:35:20Z</dcterms:modified>
</cp:coreProperties>
</file>

<file path=docProps/thumbnail.jpeg>
</file>